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6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0" autoAdjust="0"/>
    <p:restoredTop sz="73580" autoAdjust="0"/>
  </p:normalViewPr>
  <p:slideViewPr>
    <p:cSldViewPr snapToGrid="0" snapToObjects="1">
      <p:cViewPr varScale="1">
        <p:scale>
          <a:sx n="51" d="100"/>
          <a:sy n="51" d="100"/>
        </p:scale>
        <p:origin x="-86" y="-23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58942-267E-4297-99A7-0D221AA8EC87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EC11B-7164-44F6-A374-0CE1AD84B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158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lifehacker.com/what-research-tells-us-about-the-most-successful-relati-1552386916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>
                <a:hlinkClick r:id="rId3"/>
              </a:rPr>
              <a:t>http://lifehacker.com/what-research-tells-us-about-the-most-successful-relati-1552386916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EC11B-7164-44F6-A374-0CE1AD84B3C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26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EC11B-7164-44F6-A374-0CE1AD84B3C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34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E5F64-FC9A-5245-BAAD-06BE6ECB4E74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9570-8BCE-AA45-A2F7-4C717F762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9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E5F64-FC9A-5245-BAAD-06BE6ECB4E74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9570-8BCE-AA45-A2F7-4C717F762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2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E5F64-FC9A-5245-BAAD-06BE6ECB4E74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9570-8BCE-AA45-A2F7-4C717F762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03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E5F64-FC9A-5245-BAAD-06BE6ECB4E74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9570-8BCE-AA45-A2F7-4C717F762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7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E5F64-FC9A-5245-BAAD-06BE6ECB4E74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9570-8BCE-AA45-A2F7-4C717F762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00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E5F64-FC9A-5245-BAAD-06BE6ECB4E74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9570-8BCE-AA45-A2F7-4C717F762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35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E5F64-FC9A-5245-BAAD-06BE6ECB4E74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9570-8BCE-AA45-A2F7-4C717F762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19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E5F64-FC9A-5245-BAAD-06BE6ECB4E74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9570-8BCE-AA45-A2F7-4C717F762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17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E5F64-FC9A-5245-BAAD-06BE6ECB4E74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9570-8BCE-AA45-A2F7-4C717F762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88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E5F64-FC9A-5245-BAAD-06BE6ECB4E74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9570-8BCE-AA45-A2F7-4C717F762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77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E5F64-FC9A-5245-BAAD-06BE6ECB4E74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39570-8BCE-AA45-A2F7-4C717F762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75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E5F64-FC9A-5245-BAAD-06BE6ECB4E74}" type="datetimeFigureOut">
              <a:rPr lang="en-US" smtClean="0"/>
              <a:t>10/24/14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39570-8BCE-AA45-A2F7-4C717F762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46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Practice Analysis!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Yay!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625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Positivity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8" y="1114426"/>
            <a:ext cx="8786812" cy="5011738"/>
          </a:xfrm>
        </p:spPr>
        <p:txBody>
          <a:bodyPr/>
          <a:lstStyle/>
          <a:p>
            <a:r>
              <a:rPr lang="en-US" dirty="0" smtClean="0"/>
              <a:t> 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605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73061"/>
          </a:xfrm>
        </p:spPr>
        <p:txBody>
          <a:bodyPr/>
          <a:lstStyle/>
          <a:p>
            <a:r>
              <a:rPr lang="en-US" dirty="0" smtClean="0"/>
              <a:t>Communicate “Correctly”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823" y="959370"/>
            <a:ext cx="8634334" cy="5531371"/>
          </a:xfrm>
        </p:spPr>
        <p:txBody>
          <a:bodyPr/>
          <a:lstStyle/>
          <a:p>
            <a:r>
              <a:rPr lang="en-US" dirty="0" smtClean="0"/>
              <a:t> 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762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9492"/>
            <a:ext cx="9144000" cy="77467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Maintain strong friendships outside </a:t>
            </a:r>
            <a:r>
              <a:rPr lang="en-US" dirty="0" err="1" smtClean="0"/>
              <a:t>relat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4166"/>
            <a:ext cx="8229600" cy="5863834"/>
          </a:xfrm>
        </p:spPr>
        <p:txBody>
          <a:bodyPr/>
          <a:lstStyle/>
          <a:p>
            <a:r>
              <a:rPr lang="en-US" dirty="0" smtClean="0"/>
              <a:t> 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73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9902"/>
            <a:ext cx="8229600" cy="728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Try new things constantly &amp; often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891" y="1019331"/>
            <a:ext cx="8844197" cy="5486399"/>
          </a:xfrm>
        </p:spPr>
        <p:txBody>
          <a:bodyPr/>
          <a:lstStyle/>
          <a:p>
            <a:r>
              <a:rPr lang="en-US" dirty="0" smtClean="0"/>
              <a:t> 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88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608"/>
            <a:ext cx="8229600" cy="7580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Sex is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852" y="1038602"/>
            <a:ext cx="8724276" cy="5587050"/>
          </a:xfrm>
        </p:spPr>
        <p:txBody>
          <a:bodyPr/>
          <a:lstStyle/>
          <a:p>
            <a:r>
              <a:rPr lang="en-US" dirty="0" smtClean="0"/>
              <a:t> 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838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47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Don’t be a selfish jerk (obviously)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851" y="1094282"/>
            <a:ext cx="8664315" cy="5606321"/>
          </a:xfrm>
        </p:spPr>
        <p:txBody>
          <a:bodyPr/>
          <a:lstStyle/>
          <a:p>
            <a:r>
              <a:rPr lang="en-US" dirty="0" smtClean="0"/>
              <a:t> 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4341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9726"/>
            <a:ext cx="8229600" cy="68473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Extras…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823" y="959370"/>
            <a:ext cx="8664315" cy="5621312"/>
          </a:xfrm>
        </p:spPr>
        <p:txBody>
          <a:bodyPr/>
          <a:lstStyle/>
          <a:p>
            <a:r>
              <a:rPr lang="en-US" dirty="0" smtClean="0"/>
              <a:t> 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064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101</Words>
  <Application>Microsoft Office PowerPoint</Application>
  <PresentationFormat>On-screen Show (4:3)</PresentationFormat>
  <Paragraphs>72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Practice Analysis!</vt:lpstr>
      <vt:lpstr>Positivity Matters</vt:lpstr>
      <vt:lpstr>Communicate “Correctly”</vt:lpstr>
      <vt:lpstr>Maintain strong friendships outside relat.</vt:lpstr>
      <vt:lpstr>Try new things constantly &amp; often</vt:lpstr>
      <vt:lpstr>Sex is important</vt:lpstr>
      <vt:lpstr>Don’t be a selfish jerk (obviously)</vt:lpstr>
      <vt:lpstr>Extras…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Eckstein</dc:creator>
  <cp:lastModifiedBy>Jessica Eckstein</cp:lastModifiedBy>
  <cp:revision>7</cp:revision>
  <dcterms:created xsi:type="dcterms:W3CDTF">2014-09-02T22:31:01Z</dcterms:created>
  <dcterms:modified xsi:type="dcterms:W3CDTF">2014-10-24T19:41:01Z</dcterms:modified>
</cp:coreProperties>
</file>